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92"/>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746" r:id="rId67"/>
    <p:sldId id="653" r:id="rId68"/>
    <p:sldId id="654" r:id="rId69"/>
    <p:sldId id="655" r:id="rId70"/>
    <p:sldId id="656" r:id="rId71"/>
    <p:sldId id="657" r:id="rId72"/>
    <p:sldId id="658" r:id="rId73"/>
    <p:sldId id="659" r:id="rId74"/>
    <p:sldId id="660" r:id="rId75"/>
    <p:sldId id="666" r:id="rId76"/>
    <p:sldId id="667" r:id="rId77"/>
    <p:sldId id="668" r:id="rId78"/>
    <p:sldId id="648" r:id="rId79"/>
    <p:sldId id="649" r:id="rId80"/>
    <p:sldId id="650" r:id="rId81"/>
    <p:sldId id="651" r:id="rId82"/>
    <p:sldId id="652" r:id="rId83"/>
    <p:sldId id="669" r:id="rId84"/>
    <p:sldId id="680" r:id="rId85"/>
    <p:sldId id="670" r:id="rId86"/>
    <p:sldId id="671" r:id="rId87"/>
    <p:sldId id="672" r:id="rId88"/>
    <p:sldId id="673" r:id="rId89"/>
    <p:sldId id="679" r:id="rId90"/>
    <p:sldId id="682"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handoutMaster" Target="handoutMasters/handoutMaster1.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panose="020B0604020202020204" pitchFamily="34" charset="0"/>
              <a:buChar char="•"/>
            </a:pPr>
            <a:r>
              <a:rPr lang="en-US" altLang="zh-CN"/>
              <a:t>The ebuild for the package lives in the src/third_party/chromiumos-overlay or src/overlays/overlay-${BOARD} directories.</a:t>
            </a:r>
            <a:endParaRPr lang="en-US" altLang="zh-CN"/>
          </a:p>
          <a:p>
            <a:pPr marL="171450" indent="-171450">
              <a:buFont typeface="Arial" panose="020B0604020202020204" pitchFamily="34" charset="0"/>
              <a:buChar char="•"/>
            </a:pPr>
            <a:r>
              <a:rPr lang="en-US" altLang="zh-CN"/>
              <a:t>There is an ebuild for the package that ends with 9999.ebuild.</a:t>
            </a:r>
            <a:endParaRPr lang="en-US" altLang="zh-CN"/>
          </a:p>
          <a:p>
            <a:pPr marL="171450" indent="-171450">
              <a:buFont typeface="Arial" panose="020B0604020202020204" pitchFamily="34" charset="0"/>
              <a:buChar char="•"/>
            </a:pPr>
            <a:r>
              <a:rPr lang="en-US" altLang="zh-CN"/>
              <a:t>The ebuild inherits from the cros-workon class.</a:t>
            </a:r>
            <a:endParaRPr lang="en-US" altLang="zh-CN"/>
          </a:p>
          <a:p>
            <a:pPr marL="171450" indent="-171450">
              <a:buFont typeface="Arial" panose="020B0604020202020204" pitchFamily="34"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panose="020B0604020202020204" pitchFamily="34"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Verified Boot</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000" y="365125"/>
            <a:ext cx="10972800" cy="636270"/>
          </a:xfrm>
        </p:spPr>
        <p:txBody>
          <a:bodyPr>
            <a:normAutofit fontScale="90000"/>
          </a:bodyPr>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panose="020B0604020202020204" pitchFamily="34"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panose="020B0604020202020204" pitchFamily="34"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20750"/>
          </a:xfrm>
        </p:spPr>
        <p:txBody>
          <a:bodyPr>
            <a:normAutofit/>
          </a:bodyPr>
          <a:p>
            <a:r>
              <a:rPr lang="en-US" altLang="x-none"/>
              <a:t>ALSA in Linux</a:t>
            </a:r>
            <a:endParaRPr lang="en-US" altLang="x-none"/>
          </a:p>
        </p:txBody>
      </p:sp>
      <p:sp>
        <p:nvSpPr>
          <p:cNvPr id="3" name="Content Placeholder 2"/>
          <p:cNvSpPr>
            <a:spLocks noGrp="1"/>
          </p:cNvSpPr>
          <p:nvPr>
            <p:ph idx="1"/>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77154</Words>
  <Application>WPS 演示</Application>
  <PresentationFormat>Widescreen</PresentationFormat>
  <Paragraphs>1531</Paragraphs>
  <Slides>88</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88</vt:i4>
      </vt:variant>
    </vt:vector>
  </HeadingPairs>
  <TitlesOfParts>
    <vt:vector size="102" baseType="lpstr">
      <vt:lpstr>Arial</vt:lpstr>
      <vt:lpstr>宋体</vt:lpstr>
      <vt:lpstr>Wingdings</vt:lpstr>
      <vt:lpstr>-apple-system</vt:lpstr>
      <vt:lpstr>Arial Unicode MS</vt:lpstr>
      <vt:lpstr>Source Code Pro</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PowerPoint 演示文稿</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Architecture - Overview</vt:lpstr>
      <vt:lpstr>Architecture - Components and Interfaces</vt:lpstr>
      <vt:lpstr>Architecture - Process Model</vt:lpstr>
      <vt:lpstr>Chromium OS Graphics Stack</vt:lpstr>
      <vt:lpstr>Install New Hard Drive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 Zhang</cp:lastModifiedBy>
  <cp:revision>392</cp:revision>
  <dcterms:created xsi:type="dcterms:W3CDTF">2019-01-16T09:05:00Z</dcterms:created>
  <dcterms:modified xsi:type="dcterms:W3CDTF">2019-02-27T15:19:51Z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2052-11.1.0.8415</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